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6296"/>
  </p:normalViewPr>
  <p:slideViewPr>
    <p:cSldViewPr snapToGrid="0">
      <p:cViewPr varScale="1">
        <p:scale>
          <a:sx n="111" d="100"/>
          <a:sy n="111" d="100"/>
        </p:scale>
        <p:origin x="39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A921-2A9B-3093-8150-CC7321B82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" y="1298448"/>
            <a:ext cx="8790432" cy="3255264"/>
          </a:xfrm>
        </p:spPr>
        <p:txBody>
          <a:bodyPr>
            <a:normAutofit/>
          </a:bodyPr>
          <a:lstStyle/>
          <a:p>
            <a:r>
              <a:rPr lang="en-US" sz="5400" dirty="0"/>
              <a:t>Make Your </a:t>
            </a:r>
            <a:r>
              <a:rPr lang="en-US" sz="5400"/>
              <a:t>Writing Your Own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46259-82FC-06D5-C82D-868856D6F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Eva Delgado PUB 101 </a:t>
            </a:r>
          </a:p>
        </p:txBody>
      </p:sp>
    </p:spTree>
    <p:extLst>
      <p:ext uri="{BB962C8B-B14F-4D97-AF65-F5344CB8AC3E}">
        <p14:creationId xmlns:p14="http://schemas.microsoft.com/office/powerpoint/2010/main" val="338452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DC1F-9736-687D-DE14-4026D0E8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notes all the time</a:t>
            </a:r>
          </a:p>
        </p:txBody>
      </p:sp>
      <p:pic>
        <p:nvPicPr>
          <p:cNvPr id="9" name="Content Placeholder 8" descr="Person writing on notebook">
            <a:extLst>
              <a:ext uri="{FF2B5EF4-FFF2-40B4-BE49-F238E27FC236}">
                <a16:creationId xmlns:a16="http://schemas.microsoft.com/office/drawing/2014/main" id="{A23B1154-B072-A489-350D-52E7DE8CF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441624"/>
            <a:ext cx="7315200" cy="3965226"/>
          </a:xfrm>
        </p:spPr>
      </p:pic>
    </p:spTree>
    <p:extLst>
      <p:ext uri="{BB962C8B-B14F-4D97-AF65-F5344CB8AC3E}">
        <p14:creationId xmlns:p14="http://schemas.microsoft.com/office/powerpoint/2010/main" val="390769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DF6FA-26DE-286E-B6AB-F2D4F65A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Edit and revise </a:t>
            </a:r>
          </a:p>
        </p:txBody>
      </p:sp>
      <p:pic>
        <p:nvPicPr>
          <p:cNvPr id="5" name="Content Placeholder 4" descr="Vintage notebook and papers">
            <a:extLst>
              <a:ext uri="{FF2B5EF4-FFF2-40B4-BE49-F238E27FC236}">
                <a16:creationId xmlns:a16="http://schemas.microsoft.com/office/drawing/2014/main" id="{E65F1755-3044-E5BE-34E7-125BF8DC4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0" y="1092911"/>
            <a:ext cx="6367271" cy="46640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504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48B66-1BA0-B6EA-45FE-D67112E1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Be a creator and a consumer </a:t>
            </a:r>
          </a:p>
        </p:txBody>
      </p:sp>
      <p:pic>
        <p:nvPicPr>
          <p:cNvPr id="5" name="Content Placeholder 4" descr="Three heart notification icons">
            <a:extLst>
              <a:ext uri="{FF2B5EF4-FFF2-40B4-BE49-F238E27FC236}">
                <a16:creationId xmlns:a16="http://schemas.microsoft.com/office/drawing/2014/main" id="{0221C0F9-B5DE-AE0A-9849-7D1D33D2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047" y="484632"/>
            <a:ext cx="6323120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90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120" y="757325"/>
            <a:ext cx="434188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74A9A-3729-18A7-E815-68F27112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65" y="2658365"/>
            <a:ext cx="3654857" cy="1527244"/>
          </a:xfrm>
        </p:spPr>
        <p:txBody>
          <a:bodyPr>
            <a:normAutofit/>
          </a:bodyPr>
          <a:lstStyle/>
          <a:p>
            <a:r>
              <a:rPr lang="en-US" sz="3200" dirty="0"/>
              <a:t>Write material that you would want to read.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Closeup of hands holding an open book">
            <a:extLst>
              <a:ext uri="{FF2B5EF4-FFF2-40B4-BE49-F238E27FC236}">
                <a16:creationId xmlns:a16="http://schemas.microsoft.com/office/drawing/2014/main" id="{40FA9A5B-1E68-CFBD-168E-037C07C23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15" y="1252287"/>
            <a:ext cx="6500974" cy="43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85B20-AF02-B5BF-7B45-60FA2E7F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</a:t>
            </a:r>
          </a:p>
        </p:txBody>
      </p:sp>
      <p:pic>
        <p:nvPicPr>
          <p:cNvPr id="5" name="Content Placeholder 4" descr="Coffee and office supplies">
            <a:extLst>
              <a:ext uri="{FF2B5EF4-FFF2-40B4-BE49-F238E27FC236}">
                <a16:creationId xmlns:a16="http://schemas.microsoft.com/office/drawing/2014/main" id="{9EAAEDFB-48AF-3584-D0DA-A0BCA3C55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982198"/>
            <a:ext cx="7315200" cy="4884078"/>
          </a:xfrm>
        </p:spPr>
      </p:pic>
    </p:spTree>
    <p:extLst>
      <p:ext uri="{BB962C8B-B14F-4D97-AF65-F5344CB8AC3E}">
        <p14:creationId xmlns:p14="http://schemas.microsoft.com/office/powerpoint/2010/main" val="256379003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18</TotalTime>
  <Words>33</Words>
  <Application>Microsoft Macintosh PowerPoint</Application>
  <PresentationFormat>Widescreen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Corbel</vt:lpstr>
      <vt:lpstr>Wingdings 2</vt:lpstr>
      <vt:lpstr>Frame</vt:lpstr>
      <vt:lpstr>Make Your Writing Your Own </vt:lpstr>
      <vt:lpstr>Take notes all the time</vt:lpstr>
      <vt:lpstr>Edit and revise </vt:lpstr>
      <vt:lpstr>Be a creator and a consumer </vt:lpstr>
      <vt:lpstr>Write material that you would want to read. </vt:lpstr>
      <vt:lpstr>Practice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Giving a Voice to Your Writing </dc:title>
  <dc:creator>Eva Delgado</dc:creator>
  <cp:lastModifiedBy>Eva Delgado</cp:lastModifiedBy>
  <cp:revision>2</cp:revision>
  <dcterms:created xsi:type="dcterms:W3CDTF">2023-10-23T22:37:09Z</dcterms:created>
  <dcterms:modified xsi:type="dcterms:W3CDTF">2023-10-31T17:31:46Z</dcterms:modified>
</cp:coreProperties>
</file>